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9"/>
  </p:handoutMasterIdLst>
  <p:sldIdLst>
    <p:sldId id="256" r:id="rId2"/>
    <p:sldId id="260" r:id="rId3"/>
    <p:sldId id="257" r:id="rId4"/>
    <p:sldId id="258" r:id="rId5"/>
    <p:sldId id="259" r:id="rId6"/>
    <p:sldId id="262" r:id="rId7"/>
    <p:sldId id="261" r:id="rId8"/>
  </p:sldIdLst>
  <p:sldSz cx="9144000" cy="6858000" type="screen4x3"/>
  <p:notesSz cx="68580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0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0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F176CC-DBD8-4FD4-B33F-3E9AFCACDEDD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590"/>
            <a:ext cx="2971800" cy="4610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57590"/>
            <a:ext cx="2971800" cy="4610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3C0DFB-C3F6-4774-9604-3A65CD7FE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766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CADC-B591-417A-9739-D104C3CDB3D6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244D-CE21-49E8-8CEA-58911D095A9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CADC-B591-417A-9739-D104C3CDB3D6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244D-CE21-49E8-8CEA-58911D095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CADC-B591-417A-9739-D104C3CDB3D6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244D-CE21-49E8-8CEA-58911D095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CADC-B591-417A-9739-D104C3CDB3D6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244D-CE21-49E8-8CEA-58911D095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CADC-B591-417A-9739-D104C3CDB3D6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244D-CE21-49E8-8CEA-58911D095A9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CADC-B591-417A-9739-D104C3CDB3D6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244D-CE21-49E8-8CEA-58911D095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CADC-B591-417A-9739-D104C3CDB3D6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244D-CE21-49E8-8CEA-58911D095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CADC-B591-417A-9739-D104C3CDB3D6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FE244D-CE21-49E8-8CEA-58911D095A9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CADC-B591-417A-9739-D104C3CDB3D6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244D-CE21-49E8-8CEA-58911D095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CADC-B591-417A-9739-D104C3CDB3D6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EFE244D-CE21-49E8-8CEA-58911D095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98FCADC-B591-417A-9739-D104C3CDB3D6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244D-CE21-49E8-8CEA-58911D095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98FCADC-B591-417A-9739-D104C3CDB3D6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EFE244D-CE21-49E8-8CEA-58911D095A9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_8UYCo7-fqY" TargetMode="External"/><Relationship Id="rId2" Type="http://schemas.openxmlformats.org/officeDocument/2006/relationships/hyperlink" Target="http://www.youtube.com/watch?v=ZLQ8kEg8vf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NladJHUup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E7QJSO449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Developing Your Speaking Voice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Basic Forensics: Unit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63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the sound of a person’s voice influence others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Sound of Voice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Change in Sound of Voice</a:t>
            </a:r>
            <a:endParaRPr lang="en-US" dirty="0" smtClean="0"/>
          </a:p>
          <a:p>
            <a:r>
              <a:rPr lang="en-US" dirty="0" smtClean="0"/>
              <a:t>Why is verbal communication effective?</a:t>
            </a:r>
          </a:p>
          <a:p>
            <a:r>
              <a:rPr lang="en-US" dirty="0" smtClean="0"/>
              <a:t>How does non-verbal communication influence a speaker’s message?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48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5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Vocal Tract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52400"/>
            <a:ext cx="5371380" cy="6592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981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2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Vocal tract: the lungs, vocal cords, and resonating chambers that make up your voice.</a:t>
            </a:r>
          </a:p>
          <a:p>
            <a:pPr marL="36576" indent="0">
              <a:buNone/>
            </a:pPr>
            <a:endParaRPr lang="en-US" dirty="0" smtClean="0"/>
          </a:p>
          <a:p>
            <a:r>
              <a:rPr lang="en-US" dirty="0" smtClean="0"/>
              <a:t>Larynx: base of the throat where the vocal cords are located.</a:t>
            </a:r>
          </a:p>
          <a:p>
            <a:pPr marL="36576" indent="0">
              <a:buNone/>
            </a:pPr>
            <a:endParaRPr lang="en-US" dirty="0" smtClean="0"/>
          </a:p>
          <a:p>
            <a:r>
              <a:rPr lang="en-US" dirty="0" smtClean="0"/>
              <a:t>Vocal cords: folds of tissue that vibrate when air passes over them.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67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2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Verbal communication: oral skills that a speaker uses to relay a message.</a:t>
            </a:r>
          </a:p>
          <a:p>
            <a:endParaRPr lang="en-US" dirty="0"/>
          </a:p>
          <a:p>
            <a:pPr marL="36576" indent="0">
              <a:buNone/>
            </a:pPr>
            <a:endParaRPr lang="en-US" dirty="0" smtClean="0"/>
          </a:p>
          <a:p>
            <a:r>
              <a:rPr lang="en-US" dirty="0" smtClean="0"/>
              <a:t>Nonverbal communication: skills involving body language that a speaker uses to relay a message.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11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Voice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Vocal Tract Explanation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36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Speaking Voice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Powerful Speaking Voice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6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258</TotalTime>
  <Words>140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Developing Your Speaking Voice</vt:lpstr>
      <vt:lpstr>Essential Questions</vt:lpstr>
      <vt:lpstr>The Vocal Tract</vt:lpstr>
      <vt:lpstr>Unit 2 Vocabulary</vt:lpstr>
      <vt:lpstr>Unit 2 Vocabulary</vt:lpstr>
      <vt:lpstr>Human Voice</vt:lpstr>
      <vt:lpstr>Speaking Voice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Your Speaking Voice</dc:title>
  <dc:creator>test</dc:creator>
  <cp:lastModifiedBy>Amanda Sitter</cp:lastModifiedBy>
  <cp:revision>6</cp:revision>
  <cp:lastPrinted>2013-02-05T14:39:52Z</cp:lastPrinted>
  <dcterms:created xsi:type="dcterms:W3CDTF">2013-02-05T14:33:34Z</dcterms:created>
  <dcterms:modified xsi:type="dcterms:W3CDTF">2014-09-12T14:20:46Z</dcterms:modified>
</cp:coreProperties>
</file>